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4FEA240-71E4-4A08-802A-75D7EC50125F}" type="datetimeFigureOut">
              <a:rPr lang="es-ES" smtClean="0"/>
              <a:pPr/>
              <a:t>17/05/2010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853716C-B3AA-4BF0-A399-04AAEA2ED3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FEA240-71E4-4A08-802A-75D7EC50125F}" type="datetimeFigureOut">
              <a:rPr lang="es-ES" smtClean="0"/>
              <a:pPr/>
              <a:t>17/05/2010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3716C-B3AA-4BF0-A399-04AAEA2ED3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FEA240-71E4-4A08-802A-75D7EC50125F}" type="datetimeFigureOut">
              <a:rPr lang="es-ES" smtClean="0"/>
              <a:pPr/>
              <a:t>17/05/2010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3716C-B3AA-4BF0-A399-04AAEA2ED3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FEA240-71E4-4A08-802A-75D7EC50125F}" type="datetimeFigureOut">
              <a:rPr lang="es-ES" smtClean="0"/>
              <a:pPr/>
              <a:t>17/05/2010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3716C-B3AA-4BF0-A399-04AAEA2ED36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FEA240-71E4-4A08-802A-75D7EC50125F}" type="datetimeFigureOut">
              <a:rPr lang="es-ES" smtClean="0"/>
              <a:pPr/>
              <a:t>17/05/2010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3716C-B3AA-4BF0-A399-04AAEA2ED36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FEA240-71E4-4A08-802A-75D7EC50125F}" type="datetimeFigureOut">
              <a:rPr lang="es-ES" smtClean="0"/>
              <a:pPr/>
              <a:t>17/05/2010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3716C-B3AA-4BF0-A399-04AAEA2ED36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FEA240-71E4-4A08-802A-75D7EC50125F}" type="datetimeFigureOut">
              <a:rPr lang="es-ES" smtClean="0"/>
              <a:pPr/>
              <a:t>17/05/2010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3716C-B3AA-4BF0-A399-04AAEA2ED3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FEA240-71E4-4A08-802A-75D7EC50125F}" type="datetimeFigureOut">
              <a:rPr lang="es-ES" smtClean="0"/>
              <a:pPr/>
              <a:t>17/05/2010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3716C-B3AA-4BF0-A399-04AAEA2ED36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FEA240-71E4-4A08-802A-75D7EC50125F}" type="datetimeFigureOut">
              <a:rPr lang="es-ES" smtClean="0"/>
              <a:pPr/>
              <a:t>17/05/2010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3716C-B3AA-4BF0-A399-04AAEA2ED3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4FEA240-71E4-4A08-802A-75D7EC50125F}" type="datetimeFigureOut">
              <a:rPr lang="es-ES" smtClean="0"/>
              <a:pPr/>
              <a:t>17/05/2010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3716C-B3AA-4BF0-A399-04AAEA2ED3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4FEA240-71E4-4A08-802A-75D7EC50125F}" type="datetimeFigureOut">
              <a:rPr lang="es-ES" smtClean="0"/>
              <a:pPr/>
              <a:t>17/05/2010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853716C-B3AA-4BF0-A399-04AAEA2ED36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4FEA240-71E4-4A08-802A-75D7EC50125F}" type="datetimeFigureOut">
              <a:rPr lang="es-ES" smtClean="0"/>
              <a:pPr/>
              <a:t>17/05/2010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853716C-B3AA-4BF0-A399-04AAEA2ED3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zoom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1428759"/>
          </a:xfrm>
        </p:spPr>
        <p:txBody>
          <a:bodyPr>
            <a:normAutofit/>
          </a:bodyPr>
          <a:lstStyle/>
          <a:p>
            <a:r>
              <a:rPr lang="es-ES" sz="7200" dirty="0" smtClean="0">
                <a:latin typeface="A Cut Above The Rest" pitchFamily="34" charset="0"/>
              </a:rPr>
              <a:t>Edipo, rey</a:t>
            </a:r>
            <a:endParaRPr lang="es-ES" sz="7200" dirty="0">
              <a:latin typeface="A Cut Above The Rest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2143116"/>
            <a:ext cx="7772400" cy="2668195"/>
          </a:xfrm>
        </p:spPr>
        <p:txBody>
          <a:bodyPr>
            <a:normAutofit fontScale="92500" lnSpcReduction="20000"/>
          </a:bodyPr>
          <a:lstStyle/>
          <a:p>
            <a:endParaRPr lang="es-ES" dirty="0" smtClean="0"/>
          </a:p>
          <a:p>
            <a:r>
              <a:rPr lang="es-ES" dirty="0" smtClean="0"/>
              <a:t>Referente cinematográfico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 </a:t>
            </a:r>
          </a:p>
          <a:p>
            <a:endParaRPr lang="es-ES" dirty="0" smtClean="0"/>
          </a:p>
          <a:p>
            <a:pPr algn="l"/>
            <a:r>
              <a:rPr lang="es-ES" dirty="0" smtClean="0"/>
              <a:t> Zara Queralt Martínez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150059"/>
          </a:xfrm>
        </p:spPr>
        <p:txBody>
          <a:bodyPr>
            <a:normAutofit/>
          </a:bodyPr>
          <a:lstStyle/>
          <a:p>
            <a:r>
              <a:rPr lang="es-ES" sz="1800" dirty="0" smtClean="0"/>
              <a:t>El resultado final de la investigación concluye con que la protagonista se marcha del país.</a:t>
            </a:r>
          </a:p>
          <a:p>
            <a:endParaRPr lang="es-ES" sz="1800" dirty="0" smtClean="0"/>
          </a:p>
          <a:p>
            <a:endParaRPr lang="es-ES" sz="1800" dirty="0" smtClean="0"/>
          </a:p>
          <a:p>
            <a:endParaRPr lang="es-ES" sz="1800" dirty="0" smtClean="0"/>
          </a:p>
          <a:p>
            <a:endParaRPr lang="es-ES" sz="1800" dirty="0" smtClean="0"/>
          </a:p>
          <a:p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endParaRPr lang="es-ES" sz="1800" dirty="0" smtClean="0"/>
          </a:p>
          <a:p>
            <a:r>
              <a:rPr lang="es-ES" sz="1800" dirty="0" smtClean="0"/>
              <a:t>Edipo es culpado de la muerte de el rey(su padre), y se arranca los ojos.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4" name="3 Imagen" descr="2413683899_983c254acd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4214818"/>
            <a:ext cx="2681294" cy="1974852"/>
          </a:xfrm>
          <a:prstGeom prst="rect">
            <a:avLst/>
          </a:prstGeom>
        </p:spPr>
      </p:pic>
      <p:pic>
        <p:nvPicPr>
          <p:cNvPr id="5" name="4 Imagen" descr="la_interprete_2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1428736"/>
            <a:ext cx="2786082" cy="2286016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221497"/>
          </a:xfrm>
        </p:spPr>
        <p:txBody>
          <a:bodyPr>
            <a:normAutofit/>
          </a:bodyPr>
          <a:lstStyle/>
          <a:p>
            <a:r>
              <a:rPr lang="es-ES" sz="2000" dirty="0" smtClean="0"/>
              <a:t>Edipo: rey de Tebas, hijo de Layo y Yocasta, rey y reina de Tebas respectivamente. Un oráculo advirtió a Layo que sería asesinado por su propio hijo. Decidido a rehuir su destino, ató los pies de su hijo recién nacido y lo abandonó para que muriera en una montaña solitaria. Su hijo fue recogido por un pastor y entregado al rey de Corinto, quien le dio el nombre de Edipo (pie hinchado)  y lo adoptó como su propio hijo. El niño no sabía que era adoptado y, cuando un oráculo proclamó que mataría a su padre, abandonó Corinto.</a:t>
            </a:r>
            <a:endParaRPr lang="es-ES" sz="20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 </a:t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3 Imagen" descr="2413683899_983c254acd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306" y="3786190"/>
            <a:ext cx="2933696" cy="2827403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435811"/>
          </a:xfrm>
        </p:spPr>
        <p:txBody>
          <a:bodyPr>
            <a:normAutofit/>
          </a:bodyPr>
          <a:lstStyle/>
          <a:p>
            <a:r>
              <a:rPr lang="es-ES" sz="2000" dirty="0" smtClean="0"/>
              <a:t>Durante su travesía, encontró y mató a Layo, creyendo que el rey y sus acompañantes eran una banda de ladrones y así, inesperadamente, se cumplió la profecía. Solo y sin hogar, Edipo llegó a Tebas, acosado por un monstruo espantoso, la Esfinge, que andaba por los caminos que iban a la ciudad, matando y devorando a todos los viajeros que no sabían responder al enigma que les planteaba.</a:t>
            </a:r>
            <a:endParaRPr lang="es-ES" sz="20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4" name="3 Imagen" descr="edipo_y_la_esfinge2_med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3214686"/>
            <a:ext cx="2857500" cy="29337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364373"/>
          </a:xfrm>
        </p:spPr>
        <p:txBody>
          <a:bodyPr>
            <a:normAutofit/>
          </a:bodyPr>
          <a:lstStyle/>
          <a:p>
            <a:r>
              <a:rPr lang="es-ES" sz="2000" dirty="0" smtClean="0"/>
              <a:t>Cuando Edipo resolvió acertadamente el enigma, la esfinge se suicidó. Creyendo que el rey Layo había muerto en manos de asaltantes desconocidos, y agradecidos al viajero por librarlos del monstruo, los tebanos lo recompensaron haciéndolo su rey y dándole a la reina Yocasta por esposa. Durante muchos años la pareja vivió feliz, sin saber que ellos eran en realidad madre e hijo.</a:t>
            </a:r>
            <a:endParaRPr lang="es-ES" sz="20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28596" y="-428652"/>
            <a:ext cx="8229600" cy="1143000"/>
          </a:xfrm>
        </p:spPr>
        <p:txBody>
          <a:bodyPr/>
          <a:lstStyle/>
          <a:p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4" name="3 Imagen" descr="1192195722_f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40" y="3071810"/>
            <a:ext cx="3143272" cy="2814657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150059"/>
          </a:xfrm>
        </p:spPr>
        <p:txBody>
          <a:bodyPr>
            <a:normAutofit/>
          </a:bodyPr>
          <a:lstStyle/>
          <a:p>
            <a:r>
              <a:rPr lang="es-ES" sz="2000" dirty="0" smtClean="0"/>
              <a:t>Pronto Edipo descubrió que involuntariamente había matado a su padre. Atribulada por su vida incestuosa, Yocasta se suicidó y, cuando Edipo se dio cuenta de que ella se había matado, se quitó los ojos y abandonó el trono. Vivió en Tebas varios años pero acabó desterrado.</a:t>
            </a:r>
            <a:endParaRPr lang="es-ES" sz="20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4" name="3 Imagen" descr="Oedipus_at_Colonus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2643182"/>
            <a:ext cx="3095625" cy="3609975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 smtClean="0"/>
              <a:t>Edipo es referente del cine de las siguientes películas:</a:t>
            </a:r>
          </a:p>
          <a:p>
            <a:r>
              <a:rPr lang="es-ES" sz="2000" b="1" dirty="0" smtClean="0"/>
              <a:t>·Poderosa afrodita        ·</a:t>
            </a:r>
            <a:r>
              <a:rPr lang="es-ES" sz="2000" b="1" dirty="0" err="1" smtClean="0"/>
              <a:t>Mátrix</a:t>
            </a:r>
            <a:r>
              <a:rPr lang="es-ES" sz="2000" b="1" dirty="0" smtClean="0"/>
              <a:t>                ·L a interprete </a:t>
            </a:r>
            <a:endParaRPr lang="es-ES" sz="20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Edipo  como referente cinematográfico</a:t>
            </a:r>
            <a:endParaRPr lang="es-ES" dirty="0"/>
          </a:p>
        </p:txBody>
      </p:sp>
      <p:pic>
        <p:nvPicPr>
          <p:cNvPr id="4" name="3 Imagen" descr="afrodita-2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214554"/>
            <a:ext cx="1928826" cy="1748784"/>
          </a:xfrm>
          <a:prstGeom prst="rect">
            <a:avLst/>
          </a:prstGeom>
        </p:spPr>
      </p:pic>
      <p:pic>
        <p:nvPicPr>
          <p:cNvPr id="5" name="4 Imagen" descr="matrix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3500438"/>
            <a:ext cx="2214578" cy="2786058"/>
          </a:xfrm>
          <a:prstGeom prst="rect">
            <a:avLst/>
          </a:prstGeom>
        </p:spPr>
      </p:pic>
      <p:pic>
        <p:nvPicPr>
          <p:cNvPr id="6" name="5 Imagen" descr="la-interprete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2285992"/>
            <a:ext cx="1965958" cy="2670044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928801"/>
          </a:xfrm>
        </p:spPr>
        <p:txBody>
          <a:bodyPr/>
          <a:lstStyle/>
          <a:p>
            <a:r>
              <a:rPr lang="es-ES" sz="6000" u="sng" dirty="0" smtClean="0"/>
              <a:t>LA INTÉRPRETE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3600" dirty="0" smtClean="0"/>
              <a:t>referente de Edipo</a:t>
            </a:r>
            <a:endParaRPr lang="es-ES" sz="36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42910" y="2500306"/>
            <a:ext cx="7772400" cy="2428892"/>
          </a:xfrm>
        </p:spPr>
        <p:txBody>
          <a:bodyPr>
            <a:normAutofit/>
          </a:bodyPr>
          <a:lstStyle/>
          <a:p>
            <a:r>
              <a:rPr lang="es-ES" sz="1800" dirty="0" smtClean="0"/>
              <a:t>Podemos observar que en las dos películas se inicia una investigación, se implica al protagonista en la investigación y esto obtiene resultados.</a:t>
            </a:r>
          </a:p>
          <a:p>
            <a:pPr marL="342900" indent="-342900">
              <a:buAutoNum type="arabicPeriod"/>
            </a:pPr>
            <a:r>
              <a:rPr lang="es-ES" sz="1800" dirty="0" smtClean="0"/>
              <a:t>La protagonista oye que van a matar al presidente, para remediarlo , inicia una investigación. Tal y como nos aparece en Edipo, él inicia la investigación para que la esfinge no provoque una peste.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u="sng" dirty="0" smtClean="0"/>
              <a:t>En la intérprete</a:t>
            </a:r>
            <a:r>
              <a:rPr lang="es-ES" sz="2400" dirty="0" smtClean="0"/>
              <a:t>                        </a:t>
            </a:r>
            <a:r>
              <a:rPr lang="es-ES" sz="2400" u="sng" dirty="0" smtClean="0"/>
              <a:t>En Edipo(</a:t>
            </a:r>
            <a:r>
              <a:rPr lang="es-ES" sz="1800" u="sng" dirty="0" smtClean="0"/>
              <a:t>La esfinge</a:t>
            </a:r>
            <a:r>
              <a:rPr lang="es-ES" sz="2400" u="sng" dirty="0" smtClean="0"/>
              <a:t>)</a:t>
            </a:r>
            <a:endParaRPr lang="es-ES" sz="2400" u="sng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6" name="5 Imagen" descr="interprete0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500306"/>
            <a:ext cx="3143272" cy="2924171"/>
          </a:xfrm>
          <a:prstGeom prst="rect">
            <a:avLst/>
          </a:prstGeom>
        </p:spPr>
      </p:pic>
      <p:pic>
        <p:nvPicPr>
          <p:cNvPr id="8" name="7 Imagen" descr="edipo-ingres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2500306"/>
            <a:ext cx="3357586" cy="285752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07183"/>
          </a:xfrm>
        </p:spPr>
        <p:txBody>
          <a:bodyPr>
            <a:normAutofit/>
          </a:bodyPr>
          <a:lstStyle/>
          <a:p>
            <a:r>
              <a:rPr lang="es-ES" sz="1800" dirty="0" smtClean="0"/>
              <a:t>La protagonista se ve implicada en la investigación ya que más tarde descubre que el presidente es el asesino de sus padre y hermano. </a:t>
            </a:r>
          </a:p>
          <a:p>
            <a:endParaRPr lang="es-ES" sz="1800" dirty="0" smtClean="0"/>
          </a:p>
          <a:p>
            <a:endParaRPr lang="es-ES" sz="1800" dirty="0" smtClean="0"/>
          </a:p>
          <a:p>
            <a:endParaRPr lang="es-ES" sz="1800" dirty="0" smtClean="0"/>
          </a:p>
          <a:p>
            <a:endParaRPr lang="es-ES" sz="1800" dirty="0" smtClean="0"/>
          </a:p>
          <a:p>
            <a:endParaRPr lang="es-ES" sz="1800" dirty="0" smtClean="0"/>
          </a:p>
          <a:p>
            <a:endParaRPr lang="es-ES" sz="1800" dirty="0" smtClean="0"/>
          </a:p>
          <a:p>
            <a:r>
              <a:rPr lang="es-ES" sz="1800" dirty="0" smtClean="0"/>
              <a:t>En Edipo, para evitar una peste de Tebas, si ve implicado en la investigación.</a:t>
            </a:r>
          </a:p>
          <a:p>
            <a:endParaRPr lang="es-ES" sz="18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 </a:t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3 Imagen" descr="Nicole+Kidman+y+Sean+Penn+en+La+int%C3%A9rprete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643050"/>
            <a:ext cx="2714644" cy="1785950"/>
          </a:xfrm>
          <a:prstGeom prst="rect">
            <a:avLst/>
          </a:prstGeom>
        </p:spPr>
      </p:pic>
      <p:pic>
        <p:nvPicPr>
          <p:cNvPr id="5" name="4 Imagen" descr="3752779edipo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4143380"/>
            <a:ext cx="2971800" cy="2314575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165</TotalTime>
  <Words>498</Words>
  <Application>Microsoft Office PowerPoint</Application>
  <PresentationFormat>Presentación en pantalla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Concurrencia</vt:lpstr>
      <vt:lpstr>Edipo, rey</vt:lpstr>
      <vt:lpstr>  </vt:lpstr>
      <vt:lpstr> </vt:lpstr>
      <vt:lpstr> </vt:lpstr>
      <vt:lpstr> </vt:lpstr>
      <vt:lpstr>Edipo  como referente cinematográfico</vt:lpstr>
      <vt:lpstr>LA INTÉRPRETE referente de Edipo</vt:lpstr>
      <vt:lpstr> </vt:lpstr>
      <vt:lpstr>  </vt:lpstr>
      <vt:lpstr> </vt:lpstr>
    </vt:vector>
  </TitlesOfParts>
  <Company>RevolucionUnattended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Edipo, rey</dc:title>
  <dc:creator>LG</dc:creator>
  <cp:lastModifiedBy>LG</cp:lastModifiedBy>
  <cp:revision>23</cp:revision>
  <dcterms:created xsi:type="dcterms:W3CDTF">2010-04-18T18:10:34Z</dcterms:created>
  <dcterms:modified xsi:type="dcterms:W3CDTF">2010-05-17T20:46:56Z</dcterms:modified>
</cp:coreProperties>
</file>